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0E7EF-E0A6-4874-80C4-6E70EF9FC0D9}" v="4" dt="2024-11-10T18:26:21.6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76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96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Janke" userId="1b2bf1f0-b5a6-4f86-ba7b-d8c686089bd3" providerId="ADAL" clId="{2560E7EF-E0A6-4874-80C4-6E70EF9FC0D9}"/>
    <pc:docChg chg="undo custSel addSld delSld modSld sldOrd">
      <pc:chgData name="Robert Janke" userId="1b2bf1f0-b5a6-4f86-ba7b-d8c686089bd3" providerId="ADAL" clId="{2560E7EF-E0A6-4874-80C4-6E70EF9FC0D9}" dt="2024-11-10T18:28:44.051" v="81" actId="1076"/>
      <pc:docMkLst>
        <pc:docMk/>
      </pc:docMkLst>
      <pc:sldChg chg="addSp delSp modSp mod ord">
        <pc:chgData name="Robert Janke" userId="1b2bf1f0-b5a6-4f86-ba7b-d8c686089bd3" providerId="ADAL" clId="{2560E7EF-E0A6-4874-80C4-6E70EF9FC0D9}" dt="2024-11-10T18:28:44.051" v="81" actId="1076"/>
        <pc:sldMkLst>
          <pc:docMk/>
          <pc:sldMk cId="2575798712" sldId="258"/>
        </pc:sldMkLst>
        <pc:spChg chg="mod">
          <ac:chgData name="Robert Janke" userId="1b2bf1f0-b5a6-4f86-ba7b-d8c686089bd3" providerId="ADAL" clId="{2560E7EF-E0A6-4874-80C4-6E70EF9FC0D9}" dt="2024-11-10T18:28:44.051" v="81" actId="1076"/>
          <ac:spMkLst>
            <pc:docMk/>
            <pc:sldMk cId="2575798712" sldId="258"/>
            <ac:spMk id="39" creationId="{5CDDD26E-FA85-D1D9-5D29-A47A314D698A}"/>
          </ac:spMkLst>
        </pc:sp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6" creationId="{8CD3EBFC-36DD-439A-970B-42CAA2DC63A9}"/>
          </ac:picMkLst>
        </pc:pic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7" creationId="{64872DCE-DFEF-4CB2-9491-1E4712958539}"/>
          </ac:picMkLst>
        </pc:pic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8" creationId="{3E458468-C05A-4C6A-AEF0-74EC0F0516B6}"/>
          </ac:picMkLst>
        </pc:picChg>
        <pc:picChg chg="mod">
          <ac:chgData name="Robert Janke" userId="1b2bf1f0-b5a6-4f86-ba7b-d8c686089bd3" providerId="ADAL" clId="{2560E7EF-E0A6-4874-80C4-6E70EF9FC0D9}" dt="2024-11-10T18:28:38.693" v="80" actId="1076"/>
          <ac:picMkLst>
            <pc:docMk/>
            <pc:sldMk cId="2575798712" sldId="258"/>
            <ac:picMk id="12" creationId="{C221CAC2-CA80-4C70-860C-B00B413BD31E}"/>
          </ac:picMkLst>
        </pc:picChg>
        <pc:picChg chg="add del mod">
          <ac:chgData name="Robert Janke" userId="1b2bf1f0-b5a6-4f86-ba7b-d8c686089bd3" providerId="ADAL" clId="{2560E7EF-E0A6-4874-80C4-6E70EF9FC0D9}" dt="2024-11-10T18:27:55.609" v="51" actId="1076"/>
          <ac:picMkLst>
            <pc:docMk/>
            <pc:sldMk cId="2575798712" sldId="258"/>
            <ac:picMk id="13" creationId="{33EB3452-4781-EE05-AD8D-4A753E8B0712}"/>
          </ac:picMkLst>
        </pc:picChg>
        <pc:picChg chg="mod">
          <ac:chgData name="Robert Janke" userId="1b2bf1f0-b5a6-4f86-ba7b-d8c686089bd3" providerId="ADAL" clId="{2560E7EF-E0A6-4874-80C4-6E70EF9FC0D9}" dt="2024-11-10T18:28:05.763" v="52" actId="1076"/>
          <ac:picMkLst>
            <pc:docMk/>
            <pc:sldMk cId="2575798712" sldId="258"/>
            <ac:picMk id="18" creationId="{B05B2BB8-4BA6-1F06-C72F-BDD7ADA4A5E3}"/>
          </ac:picMkLst>
        </pc:picChg>
        <pc:picChg chg="mod">
          <ac:chgData name="Robert Janke" userId="1b2bf1f0-b5a6-4f86-ba7b-d8c686089bd3" providerId="ADAL" clId="{2560E7EF-E0A6-4874-80C4-6E70EF9FC0D9}" dt="2024-11-10T18:28:33.569" v="79" actId="1037"/>
          <ac:picMkLst>
            <pc:docMk/>
            <pc:sldMk cId="2575798712" sldId="258"/>
            <ac:picMk id="28" creationId="{7D143285-85D4-E725-1414-37225F6FA4E3}"/>
          </ac:picMkLst>
        </pc:picChg>
      </pc:sldChg>
      <pc:sldChg chg="modSp mod">
        <pc:chgData name="Robert Janke" userId="1b2bf1f0-b5a6-4f86-ba7b-d8c686089bd3" providerId="ADAL" clId="{2560E7EF-E0A6-4874-80C4-6E70EF9FC0D9}" dt="2024-11-10T18:27:03.731" v="43" actId="20577"/>
        <pc:sldMkLst>
          <pc:docMk/>
          <pc:sldMk cId="2583526355" sldId="261"/>
        </pc:sldMkLst>
        <pc:spChg chg="mod">
          <ac:chgData name="Robert Janke" userId="1b2bf1f0-b5a6-4f86-ba7b-d8c686089bd3" providerId="ADAL" clId="{2560E7EF-E0A6-4874-80C4-6E70EF9FC0D9}" dt="2024-11-10T18:27:03.731" v="43" actId="20577"/>
          <ac:spMkLst>
            <pc:docMk/>
            <pc:sldMk cId="2583526355" sldId="261"/>
            <ac:spMk id="2" creationId="{EFA6D229-72F5-B8F9-AE30-B1F266B23DEA}"/>
          </ac:spMkLst>
        </pc:spChg>
      </pc:sldChg>
      <pc:sldChg chg="modSp add mod">
        <pc:chgData name="Robert Janke" userId="1b2bf1f0-b5a6-4f86-ba7b-d8c686089bd3" providerId="ADAL" clId="{2560E7EF-E0A6-4874-80C4-6E70EF9FC0D9}" dt="2024-11-10T18:26:42.517" v="17" actId="20577"/>
        <pc:sldMkLst>
          <pc:docMk/>
          <pc:sldMk cId="3685912649" sldId="262"/>
        </pc:sldMkLst>
        <pc:spChg chg="mod">
          <ac:chgData name="Robert Janke" userId="1b2bf1f0-b5a6-4f86-ba7b-d8c686089bd3" providerId="ADAL" clId="{2560E7EF-E0A6-4874-80C4-6E70EF9FC0D9}" dt="2024-11-10T18:26:42.517" v="17" actId="20577"/>
          <ac:spMkLst>
            <pc:docMk/>
            <pc:sldMk cId="3685912649" sldId="262"/>
            <ac:spMk id="2" creationId="{683398F1-7CCB-073B-B51E-8E7D88E7A091}"/>
          </ac:spMkLst>
        </pc:spChg>
      </pc:sldChg>
      <pc:sldChg chg="add">
        <pc:chgData name="Robert Janke" userId="1b2bf1f0-b5a6-4f86-ba7b-d8c686089bd3" providerId="ADAL" clId="{2560E7EF-E0A6-4874-80C4-6E70EF9FC0D9}" dt="2024-11-10T18:26:21.036" v="1"/>
        <pc:sldMkLst>
          <pc:docMk/>
          <pc:sldMk cId="3755803600" sldId="263"/>
        </pc:sldMkLst>
      </pc:sldChg>
      <pc:sldChg chg="modSp add mod">
        <pc:chgData name="Robert Janke" userId="1b2bf1f0-b5a6-4f86-ba7b-d8c686089bd3" providerId="ADAL" clId="{2560E7EF-E0A6-4874-80C4-6E70EF9FC0D9}" dt="2024-11-10T18:26:52.140" v="20" actId="20577"/>
        <pc:sldMkLst>
          <pc:docMk/>
          <pc:sldMk cId="2079072611" sldId="264"/>
        </pc:sldMkLst>
        <pc:spChg chg="mod">
          <ac:chgData name="Robert Janke" userId="1b2bf1f0-b5a6-4f86-ba7b-d8c686089bd3" providerId="ADAL" clId="{2560E7EF-E0A6-4874-80C4-6E70EF9FC0D9}" dt="2024-11-10T18:26:52.140" v="20" actId="20577"/>
          <ac:spMkLst>
            <pc:docMk/>
            <pc:sldMk cId="2079072611" sldId="264"/>
            <ac:spMk id="2" creationId="{9EAECCF3-1E42-F5AD-D0F2-D776D801BCDA}"/>
          </ac:spMkLst>
        </pc:spChg>
      </pc:sldChg>
      <pc:sldChg chg="add del">
        <pc:chgData name="Robert Janke" userId="1b2bf1f0-b5a6-4f86-ba7b-d8c686089bd3" providerId="ADAL" clId="{2560E7EF-E0A6-4874-80C4-6E70EF9FC0D9}" dt="2024-11-10T18:27:11.136" v="44" actId="47"/>
        <pc:sldMkLst>
          <pc:docMk/>
          <pc:sldMk cId="3047163129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10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48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720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298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912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894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985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6169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291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F3A34-F47A-63CE-BCF0-38747507E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C485C1-AE68-40CB-D232-580C807CF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4E6BC9-A89B-3192-5E54-6853C19A0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52F5CA-3B08-323D-0969-013260C3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4162A0-A569-5AF6-9191-9DA5625F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4100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494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04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8177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62546"/>
            <a:ext cx="5106026" cy="4128654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1662546"/>
            <a:ext cx="5105400" cy="412865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686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817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35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42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1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91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969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81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9654A9C-22A2-41F7-A92E-771388DB399B}" type="datetimeFigureOut">
              <a:rPr lang="de-DE" smtClean="0"/>
              <a:t>10.11.2024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2B9099-03A2-430F-9B94-71AA5575E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92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1663F5-0989-1A01-5CDB-C321018725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Wie funktioniert das Internet?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D04C40-7542-CD14-BDD4-55C13D29D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862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5A1CC7-26A8-C9E7-A898-34A05FA2A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gehört zusammen?</a:t>
            </a:r>
          </a:p>
        </p:txBody>
      </p:sp>
      <p:pic>
        <p:nvPicPr>
          <p:cNvPr id="12" name="Inhaltsplatzhalter 4">
            <a:extLst>
              <a:ext uri="{FF2B5EF4-FFF2-40B4-BE49-F238E27FC236}">
                <a16:creationId xmlns:a16="http://schemas.microsoft.com/office/drawing/2014/main" id="{82CB3CDB-D25F-3615-1450-72A85C3B0C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7" t="78557" r="68397" b="2788"/>
          <a:stretch/>
        </p:blipFill>
        <p:spPr>
          <a:xfrm>
            <a:off x="4168811" y="3497257"/>
            <a:ext cx="938843" cy="904051"/>
          </a:xfrm>
          <a:prstGeom prst="rect">
            <a:avLst/>
          </a:prstGeom>
        </p:spPr>
      </p:pic>
      <p:pic>
        <p:nvPicPr>
          <p:cNvPr id="13" name="Inhaltsplatzhalter 4">
            <a:extLst>
              <a:ext uri="{FF2B5EF4-FFF2-40B4-BE49-F238E27FC236}">
                <a16:creationId xmlns:a16="http://schemas.microsoft.com/office/drawing/2014/main" id="{44C4265E-FD23-601B-9A93-A2D7391B8C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98" t="20993" b="60351"/>
          <a:stretch/>
        </p:blipFill>
        <p:spPr>
          <a:xfrm>
            <a:off x="838200" y="5529147"/>
            <a:ext cx="1537526" cy="1105129"/>
          </a:xfrm>
          <a:prstGeom prst="rect">
            <a:avLst/>
          </a:prstGeom>
        </p:spPr>
      </p:pic>
      <p:pic>
        <p:nvPicPr>
          <p:cNvPr id="14" name="Inhaltsplatzhalter 4">
            <a:extLst>
              <a:ext uri="{FF2B5EF4-FFF2-40B4-BE49-F238E27FC236}">
                <a16:creationId xmlns:a16="http://schemas.microsoft.com/office/drawing/2014/main" id="{B1D58D70-3983-F08A-CA1D-0BF4709729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8" r="62235" b="90195"/>
          <a:stretch/>
        </p:blipFill>
        <p:spPr>
          <a:xfrm>
            <a:off x="3553133" y="1935018"/>
            <a:ext cx="1479367" cy="1200699"/>
          </a:xfrm>
          <a:prstGeom prst="rect">
            <a:avLst/>
          </a:prstGeom>
        </p:spPr>
      </p:pic>
      <p:pic>
        <p:nvPicPr>
          <p:cNvPr id="17" name="Grafik 16" descr="Browserfenster Silhouette">
            <a:extLst>
              <a:ext uri="{FF2B5EF4-FFF2-40B4-BE49-F238E27FC236}">
                <a16:creationId xmlns:a16="http://schemas.microsoft.com/office/drawing/2014/main" id="{34C2E5CC-C3F5-EE60-B0F4-33496837C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9382" y="4493482"/>
            <a:ext cx="1789430" cy="1789430"/>
          </a:xfrm>
          <a:prstGeom prst="rect">
            <a:avLst/>
          </a:prstGeom>
        </p:spPr>
      </p:pic>
      <p:pic>
        <p:nvPicPr>
          <p:cNvPr id="21" name="Grafik 20" descr="Webcam Silhouette">
            <a:extLst>
              <a:ext uri="{FF2B5EF4-FFF2-40B4-BE49-F238E27FC236}">
                <a16:creationId xmlns:a16="http://schemas.microsoft.com/office/drawing/2014/main" id="{2A2E2406-2950-1AFD-D8D2-43821F1552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44688" y="3429000"/>
            <a:ext cx="914400" cy="914400"/>
          </a:xfrm>
          <a:prstGeom prst="rect">
            <a:avLst/>
          </a:prstGeom>
        </p:spPr>
      </p:pic>
      <p:pic>
        <p:nvPicPr>
          <p:cNvPr id="22" name="Inhaltsplatzhalter 4">
            <a:extLst>
              <a:ext uri="{FF2B5EF4-FFF2-40B4-BE49-F238E27FC236}">
                <a16:creationId xmlns:a16="http://schemas.microsoft.com/office/drawing/2014/main" id="{A248DE95-43D9-1931-FE9B-0AB6EB8C8D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0" t="25617" r="84495" b="64195"/>
          <a:stretch/>
        </p:blipFill>
        <p:spPr>
          <a:xfrm>
            <a:off x="2167391" y="2095782"/>
            <a:ext cx="891697" cy="693197"/>
          </a:xfrm>
          <a:prstGeom prst="rect">
            <a:avLst/>
          </a:prstGeom>
        </p:spPr>
      </p:pic>
      <p:pic>
        <p:nvPicPr>
          <p:cNvPr id="26" name="Grafik 25" descr="Programmiererin mit einfarbiger Füllung">
            <a:extLst>
              <a:ext uri="{FF2B5EF4-FFF2-40B4-BE49-F238E27FC236}">
                <a16:creationId xmlns:a16="http://schemas.microsoft.com/office/drawing/2014/main" id="{D111B873-2272-5096-C429-04348FAAF9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08568" y="3029142"/>
            <a:ext cx="1498221" cy="1498221"/>
          </a:xfrm>
          <a:prstGeom prst="rect">
            <a:avLst/>
          </a:prstGeom>
        </p:spPr>
      </p:pic>
      <p:pic>
        <p:nvPicPr>
          <p:cNvPr id="28" name="Grafik 27" descr="Drahtlos mit einfarbiger Füllung">
            <a:extLst>
              <a:ext uri="{FF2B5EF4-FFF2-40B4-BE49-F238E27FC236}">
                <a16:creationId xmlns:a16="http://schemas.microsoft.com/office/drawing/2014/main" id="{B6F09485-242D-4886-F910-3A2BC2A9048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966435">
            <a:off x="626388" y="4714801"/>
            <a:ext cx="914400" cy="914400"/>
          </a:xfrm>
          <a:prstGeom prst="rect">
            <a:avLst/>
          </a:prstGeom>
        </p:spPr>
      </p:pic>
      <p:pic>
        <p:nvPicPr>
          <p:cNvPr id="30" name="Grafik 29" descr="Drahtlosrouter Silhouette">
            <a:extLst>
              <a:ext uri="{FF2B5EF4-FFF2-40B4-BE49-F238E27FC236}">
                <a16:creationId xmlns:a16="http://schemas.microsoft.com/office/drawing/2014/main" id="{68564C78-A63B-534E-498E-29136D04F91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44266" y="1985181"/>
            <a:ext cx="914400" cy="914400"/>
          </a:xfrm>
          <a:prstGeom prst="rect">
            <a:avLst/>
          </a:prstGeom>
        </p:spPr>
      </p:pic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F253D560-724E-FB6A-AE65-EBB6278970B7}"/>
              </a:ext>
            </a:extLst>
          </p:cNvPr>
          <p:cNvSpPr/>
          <p:nvPr/>
        </p:nvSpPr>
        <p:spPr>
          <a:xfrm>
            <a:off x="9164697" y="4898442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Router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8CB05CAE-71F4-5338-DDC6-13668E51C3B6}"/>
              </a:ext>
            </a:extLst>
          </p:cNvPr>
          <p:cNvSpPr/>
          <p:nvPr/>
        </p:nvSpPr>
        <p:spPr>
          <a:xfrm>
            <a:off x="7591278" y="3702488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CFEBF474-86E4-FE44-26B5-C6529B007801}"/>
              </a:ext>
            </a:extLst>
          </p:cNvPr>
          <p:cNvSpPr/>
          <p:nvPr/>
        </p:nvSpPr>
        <p:spPr>
          <a:xfrm>
            <a:off x="6961926" y="4404546"/>
            <a:ext cx="1258704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Website</a:t>
            </a:r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3593315B-6E5B-4E52-C272-58006D77ED02}"/>
              </a:ext>
            </a:extLst>
          </p:cNvPr>
          <p:cNvSpPr/>
          <p:nvPr/>
        </p:nvSpPr>
        <p:spPr>
          <a:xfrm>
            <a:off x="9185462" y="4020966"/>
            <a:ext cx="1238840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WebCam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7" name="Rechteck: abgerundete Ecken 36">
            <a:extLst>
              <a:ext uri="{FF2B5EF4-FFF2-40B4-BE49-F238E27FC236}">
                <a16:creationId xmlns:a16="http://schemas.microsoft.com/office/drawing/2014/main" id="{1AE88EE3-29B6-7E21-352E-734B70756D65}"/>
              </a:ext>
            </a:extLst>
          </p:cNvPr>
          <p:cNvSpPr/>
          <p:nvPr/>
        </p:nvSpPr>
        <p:spPr>
          <a:xfrm>
            <a:off x="8922001" y="5632927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Email</a:t>
            </a:r>
          </a:p>
        </p:txBody>
      </p:sp>
      <p:sp>
        <p:nvSpPr>
          <p:cNvPr id="38" name="Rechteck: abgerundete Ecken 37">
            <a:extLst>
              <a:ext uri="{FF2B5EF4-FFF2-40B4-BE49-F238E27FC236}">
                <a16:creationId xmlns:a16="http://schemas.microsoft.com/office/drawing/2014/main" id="{4B7F9D35-C3EA-A684-748D-0EC23B61E9A9}"/>
              </a:ext>
            </a:extLst>
          </p:cNvPr>
          <p:cNvSpPr/>
          <p:nvPr/>
        </p:nvSpPr>
        <p:spPr>
          <a:xfrm>
            <a:off x="6157916" y="3828859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Cloud</a:t>
            </a:r>
          </a:p>
        </p:txBody>
      </p:sp>
      <p:sp>
        <p:nvSpPr>
          <p:cNvPr id="39" name="Rechteck: abgerundete Ecken 38">
            <a:extLst>
              <a:ext uri="{FF2B5EF4-FFF2-40B4-BE49-F238E27FC236}">
                <a16:creationId xmlns:a16="http://schemas.microsoft.com/office/drawing/2014/main" id="{DAD2E231-4DFB-D4BE-CC54-2808B3D70820}"/>
              </a:ext>
            </a:extLst>
          </p:cNvPr>
          <p:cNvSpPr/>
          <p:nvPr/>
        </p:nvSpPr>
        <p:spPr>
          <a:xfrm>
            <a:off x="6314152" y="2875207"/>
            <a:ext cx="926432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40" name="Rechteck: abgerundete Ecken 39">
            <a:extLst>
              <a:ext uri="{FF2B5EF4-FFF2-40B4-BE49-F238E27FC236}">
                <a16:creationId xmlns:a16="http://schemas.microsoft.com/office/drawing/2014/main" id="{F2E952C7-17E2-F827-089A-C307285EB7D9}"/>
              </a:ext>
            </a:extLst>
          </p:cNvPr>
          <p:cNvSpPr/>
          <p:nvPr/>
        </p:nvSpPr>
        <p:spPr>
          <a:xfrm>
            <a:off x="8054494" y="2879455"/>
            <a:ext cx="1316509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HotSpot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1" name="Rechteck: abgerundete Ecken 40">
            <a:extLst>
              <a:ext uri="{FF2B5EF4-FFF2-40B4-BE49-F238E27FC236}">
                <a16:creationId xmlns:a16="http://schemas.microsoft.com/office/drawing/2014/main" id="{2D2E904F-EA74-137D-BDDB-11B4EC0BCC21}"/>
              </a:ext>
            </a:extLst>
          </p:cNvPr>
          <p:cNvSpPr/>
          <p:nvPr/>
        </p:nvSpPr>
        <p:spPr>
          <a:xfrm>
            <a:off x="9663140" y="3184082"/>
            <a:ext cx="1691604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Voice </a:t>
            </a:r>
            <a:r>
              <a:rPr lang="de-DE" dirty="0" err="1">
                <a:solidFill>
                  <a:schemeClr val="tx1"/>
                </a:solidFill>
              </a:rPr>
              <a:t>over</a:t>
            </a:r>
            <a:r>
              <a:rPr lang="de-DE" dirty="0">
                <a:solidFill>
                  <a:schemeClr val="tx1"/>
                </a:solidFill>
              </a:rPr>
              <a:t> IP</a:t>
            </a:r>
          </a:p>
        </p:txBody>
      </p:sp>
      <p:sp>
        <p:nvSpPr>
          <p:cNvPr id="42" name="Rechteck: abgerundete Ecken 41">
            <a:extLst>
              <a:ext uri="{FF2B5EF4-FFF2-40B4-BE49-F238E27FC236}">
                <a16:creationId xmlns:a16="http://schemas.microsoft.com/office/drawing/2014/main" id="{9F88E496-4977-A87E-8586-70E3114B65E0}"/>
              </a:ext>
            </a:extLst>
          </p:cNvPr>
          <p:cNvSpPr/>
          <p:nvPr/>
        </p:nvSpPr>
        <p:spPr>
          <a:xfrm>
            <a:off x="6278974" y="5345435"/>
            <a:ext cx="1713183" cy="3674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Router (WLAN)</a:t>
            </a:r>
          </a:p>
        </p:txBody>
      </p:sp>
      <p:sp>
        <p:nvSpPr>
          <p:cNvPr id="43" name="Sprechblase: rechteckig mit abgerundeten Ecken 42">
            <a:extLst>
              <a:ext uri="{FF2B5EF4-FFF2-40B4-BE49-F238E27FC236}">
                <a16:creationId xmlns:a16="http://schemas.microsoft.com/office/drawing/2014/main" id="{6CCDF8C2-FA11-5FF2-2428-4605FA05FF9D}"/>
              </a:ext>
            </a:extLst>
          </p:cNvPr>
          <p:cNvSpPr/>
          <p:nvPr/>
        </p:nvSpPr>
        <p:spPr>
          <a:xfrm rot="673316">
            <a:off x="9239143" y="908183"/>
            <a:ext cx="2257926" cy="986911"/>
          </a:xfrm>
          <a:prstGeom prst="wedgeRoundRectCallout">
            <a:avLst>
              <a:gd name="adj1" fmla="val -40016"/>
              <a:gd name="adj2" fmla="val 9419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Schiebe die Begriffe zu den richtigen Bildern!</a:t>
            </a:r>
          </a:p>
        </p:txBody>
      </p:sp>
      <p:pic>
        <p:nvPicPr>
          <p:cNvPr id="44" name="Grafik 43">
            <a:extLst>
              <a:ext uri="{FF2B5EF4-FFF2-40B4-BE49-F238E27FC236}">
                <a16:creationId xmlns:a16="http://schemas.microsoft.com/office/drawing/2014/main" id="{9057CEBD-0972-F1AC-37AB-D6CE4052AF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85888" y="4898442"/>
            <a:ext cx="1422813" cy="16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01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4ED5B-66AE-3FBB-3981-A21DA27C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Bestandteile des Internets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8427A0-6D3A-BF7C-45A9-495F683A5A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Wir wollen zuerst die wichtigsten Bestandteile des Internets kennen lernen und näher betrachten. </a:t>
            </a:r>
          </a:p>
          <a:p>
            <a:pPr marL="0" indent="0">
              <a:buNone/>
            </a:pPr>
            <a:r>
              <a:rPr lang="de-DE" dirty="0"/>
              <a:t>Aufgabe: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Erstelle je eine Folie zu den Begriffen Router, Provider, DNS, Client und Server.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Beschreibe in Stichpunkten ihre Funktion für das Internet.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Finde zu den einzelnen Komponenten ein passendes Bild! Nutze dazu die Funktion </a:t>
            </a:r>
            <a:r>
              <a:rPr lang="de-DE" b="1" dirty="0"/>
              <a:t>Onlinebilder</a:t>
            </a:r>
            <a:r>
              <a:rPr lang="de-DE" dirty="0"/>
              <a:t> im Menü </a:t>
            </a:r>
            <a:r>
              <a:rPr lang="de-DE" b="1" dirty="0"/>
              <a:t>Einfügen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635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A6D229-72F5-B8F9-AE30-B1F266B2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Router und </a:t>
            </a:r>
            <a:r>
              <a:rPr lang="de-DE" dirty="0" err="1"/>
              <a:t>HEimnetzwerkrouter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3B251D-7B17-1A3D-C0BC-C5C17E3ADA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52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E72A8-9D68-37EF-A0FF-65AB013ED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398F1-7CCB-073B-B51E-8E7D88E7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Server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B22A57-25F2-9F12-36BB-8750E6014BF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91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14686-5942-4800-5CA8-2F0D5E0C7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BCC7E9-7F0A-4B15-0017-BF72439CF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Client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06A24A-6F0B-5E8C-FAF1-0F5103DD5B4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803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BF1E9-0ABF-B200-816E-23F8F76B4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ECCF3-1E42-F5AD-D0F2-D776D801B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39D9FE-7717-BF4A-FE1F-239FA4CB78F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072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8F8C5-439A-08D6-D5A1-500E293B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funktioniert das Internet?</a:t>
            </a:r>
          </a:p>
        </p:txBody>
      </p:sp>
      <p:sp>
        <p:nvSpPr>
          <p:cNvPr id="4" name="Sprechblase: rechteckig mit abgerundeten Ecken 3">
            <a:extLst>
              <a:ext uri="{FF2B5EF4-FFF2-40B4-BE49-F238E27FC236}">
                <a16:creationId xmlns:a16="http://schemas.microsoft.com/office/drawing/2014/main" id="{6743E75B-8D97-768E-6DE8-57F234C9A820}"/>
              </a:ext>
            </a:extLst>
          </p:cNvPr>
          <p:cNvSpPr/>
          <p:nvPr/>
        </p:nvSpPr>
        <p:spPr>
          <a:xfrm rot="673316">
            <a:off x="9546263" y="481687"/>
            <a:ext cx="2433078" cy="1150939"/>
          </a:xfrm>
          <a:prstGeom prst="wedgeRoundRectCallout">
            <a:avLst>
              <a:gd name="adj1" fmla="val -40016"/>
              <a:gd name="adj2" fmla="val 9419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Stelle den allgemeinen Aufbau des Internets dar. Nutzte dazu diese Komponenten.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3EB3452-4781-EE05-AD8D-4A753E8B0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062" y="3088800"/>
            <a:ext cx="944962" cy="1377815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B05B2BB8-4BA6-1F06-C72F-BDD7ADA4A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292" y="3089827"/>
            <a:ext cx="1329043" cy="1377815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7D143285-85D4-E725-1414-37225F6FA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698" y="4662579"/>
            <a:ext cx="1127858" cy="1377815"/>
          </a:xfrm>
          <a:prstGeom prst="rect">
            <a:avLst/>
          </a:prstGeom>
        </p:spPr>
      </p:pic>
      <p:sp>
        <p:nvSpPr>
          <p:cNvPr id="39" name="Sprechblase: rechteckig mit abgerundeten Ecken 38">
            <a:extLst>
              <a:ext uri="{FF2B5EF4-FFF2-40B4-BE49-F238E27FC236}">
                <a16:creationId xmlns:a16="http://schemas.microsoft.com/office/drawing/2014/main" id="{5CDDD26E-FA85-D1D9-5D29-A47A314D698A}"/>
              </a:ext>
            </a:extLst>
          </p:cNvPr>
          <p:cNvSpPr/>
          <p:nvPr/>
        </p:nvSpPr>
        <p:spPr>
          <a:xfrm>
            <a:off x="6943725" y="5667982"/>
            <a:ext cx="4850480" cy="571500"/>
          </a:xfrm>
          <a:prstGeom prst="wedgeRoundRectCallout">
            <a:avLst>
              <a:gd name="adj1" fmla="val -57288"/>
              <a:gd name="adj2" fmla="val -46876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Tipp</a:t>
            </a:r>
            <a:r>
              <a:rPr lang="de-DE" dirty="0">
                <a:solidFill>
                  <a:schemeClr val="tx1"/>
                </a:solidFill>
              </a:rPr>
              <a:t>: Pfeile und Linien zum Verbinden findest du unter </a:t>
            </a:r>
            <a:r>
              <a:rPr lang="de-DE" b="1" dirty="0">
                <a:solidFill>
                  <a:schemeClr val="tx1"/>
                </a:solidFill>
              </a:rPr>
              <a:t>Einfügen </a:t>
            </a:r>
            <a:r>
              <a:rPr lang="de-DE" b="1" dirty="0">
                <a:solidFill>
                  <a:schemeClr val="tx1"/>
                </a:solidFill>
                <a:sym typeface="Wingdings" panose="05000000000000000000" pitchFamily="2" charset="2"/>
              </a:rPr>
              <a:t> Formen</a:t>
            </a:r>
            <a:endParaRPr lang="de-DE" b="1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CD3EBFC-36DD-439A-970B-42CAA2DC63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969" y="4672824"/>
            <a:ext cx="1329043" cy="137171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4872DCE-DFEF-4CB2-9491-1E47129585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4600" y="4772316"/>
            <a:ext cx="914479" cy="12680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E458468-C05A-4C6A-AEF0-74EC0F0516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42242" y="4772316"/>
            <a:ext cx="926672" cy="12680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C8E23D42-F88D-4696-B03D-CF3F294869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5037" y="1845182"/>
            <a:ext cx="951058" cy="1024217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71869BF2-9E74-4791-916E-201B9B20AF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8729" y="1858376"/>
            <a:ext cx="951058" cy="1024217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16A816C4-F5E6-40D3-A769-E3830950D4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34568" y="1858375"/>
            <a:ext cx="951058" cy="1024217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6030C02E-F0F8-44C0-BBA9-4FBFE57581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9198" y="1858375"/>
            <a:ext cx="951058" cy="1024217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8976F06A-F065-44DA-9F7B-D24A0589F8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0876" y="1858375"/>
            <a:ext cx="951058" cy="102421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C221CAC2-CA80-4C70-860C-B00B413BD3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5118" y="3088800"/>
            <a:ext cx="1201016" cy="183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79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B28C4-CC56-462E-8DB4-3E96F0B49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das Internet?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3E8E9C-5B4D-438F-BAB1-AEA08172EE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Das Internet ist ein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zum Zweck</a:t>
            </a:r>
          </a:p>
        </p:txBody>
      </p:sp>
    </p:spTree>
    <p:extLst>
      <p:ext uri="{BB962C8B-B14F-4D97-AF65-F5344CB8AC3E}">
        <p14:creationId xmlns:p14="http://schemas.microsoft.com/office/powerpoint/2010/main" val="1026888449"/>
      </p:ext>
    </p:extLst>
  </p:cSld>
  <p:clrMapOvr>
    <a:masterClrMapping/>
  </p:clrMapOvr>
</p:sld>
</file>

<file path=ppt/theme/theme1.xml><?xml version="1.0" encoding="utf-8"?>
<a:theme xmlns:a="http://schemas.openxmlformats.org/drawingml/2006/main" name="Tropfen">
  <a:themeElements>
    <a:clrScheme name="Tropfen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Tropfen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opfen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147</Words>
  <Application>Microsoft Office PowerPoint</Application>
  <PresentationFormat>Breitbild</PresentationFormat>
  <Paragraphs>33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Tw Cen MT</vt:lpstr>
      <vt:lpstr>Wingdings</vt:lpstr>
      <vt:lpstr>Tropfen</vt:lpstr>
      <vt:lpstr>Wie funktioniert das Internet?</vt:lpstr>
      <vt:lpstr>Was gehört zusammen?</vt:lpstr>
      <vt:lpstr>Bestandteile des Internets</vt:lpstr>
      <vt:lpstr>Router und HEimnetzwerkrouter</vt:lpstr>
      <vt:lpstr>Server</vt:lpstr>
      <vt:lpstr>Client</vt:lpstr>
      <vt:lpstr>DNS</vt:lpstr>
      <vt:lpstr>Wie funktioniert das Internet?</vt:lpstr>
      <vt:lpstr>Was ist das Internet?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funktioniert das Internet?</dc:title>
  <dc:creator>Robert Janke</dc:creator>
  <cp:lastModifiedBy>Robert Janke</cp:lastModifiedBy>
  <cp:revision>17</cp:revision>
  <dcterms:created xsi:type="dcterms:W3CDTF">2022-09-27T18:45:59Z</dcterms:created>
  <dcterms:modified xsi:type="dcterms:W3CDTF">2024-11-10T18:28:47Z</dcterms:modified>
</cp:coreProperties>
</file>